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7" r:id="rId1"/>
  </p:sldMasterIdLst>
  <p:notesMasterIdLst>
    <p:notesMasterId r:id="rId14"/>
  </p:notesMasterIdLst>
  <p:sldIdLst>
    <p:sldId id="269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7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00CC"/>
    <a:srgbClr val="0000FF"/>
    <a:srgbClr val="00FF00"/>
    <a:srgbClr val="0033CC"/>
    <a:srgbClr val="00CC00"/>
    <a:srgbClr val="FFFF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954" autoAdjust="0"/>
    <p:restoredTop sz="90387" autoAdjust="0"/>
  </p:normalViewPr>
  <p:slideViewPr>
    <p:cSldViewPr snapToGrid="0">
      <p:cViewPr varScale="1">
        <p:scale>
          <a:sx n="88" d="100"/>
          <a:sy n="88" d="100"/>
        </p:scale>
        <p:origin x="-1450" y="-77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Notes Placeholder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Slide Number Placeholder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2EC4733-E8AB-4A5D-BBC1-3BB607313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BDDAFC07-68AC-474D-A6F6-59AC0618775D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64696A18-675E-4037-BE71-259BA86FA2E9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EFFBF15-9675-4A0A-B90C-73078D94ADE1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831CF1D1-6A5E-499D-9A9E-0AC09916ACE4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E675248-F6D9-4FA9-9F90-5C26E19897E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B9AF706E-A004-416D-911E-0932DB8DBBB3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D8B8508-ABE8-4D6E-BCDB-FA3B5BB8002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9D8B9765-AC8C-42DB-B344-B99A7B483CB9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23767A11-DC2A-4AE0-A2A9-E5DA0EE10226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EA3A46AD-5C3D-44DF-B61B-AD34AFB417CC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4A97C2C1-C757-44C2-AFE7-885CB5DCF33B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C3AE-7789-4F6B-B968-A13F63489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D3D82-6400-48CB-A64B-2913EFA40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F1362-CD68-403B-99E5-0F1066B05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72F8C-82D6-4188-B76E-63BB87D57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E40AE-E144-435C-A1B1-735850D39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572A8-6432-465C-ADD8-CD8611A36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BCB8A-29BE-47CF-B29F-B92B8AECA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996D6-2D20-429B-A79A-C76FF681F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AC017-5E91-468B-964A-7AD212C8C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33D39-3BF7-489F-8FE8-3B7F996AD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FB4C4-4726-4BA1-A114-43B7BE661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B61B3-6D1F-4478-B791-D816E49C6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0D80E53-AB31-43F3-B8DD-E7F4C65ED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lkidsworld.com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Rich\Documents\eslkidsworld.com\clip art\Zodiac &amp; Astrology\Zodiac &amp; Astrology (A - M)\Jupiter 0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5200" y="1095375"/>
            <a:ext cx="4672013" cy="466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7" descr="C:\Users\Rich\Documents\eslkidsworld.com\clip art\Zodiac &amp; Astrology\Zodiac &amp; Astrology (A - M)\Earth 1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4950" y="149225"/>
            <a:ext cx="1639888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001649" y="1689735"/>
            <a:ext cx="7193477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Comparatives and Superlatives</a:t>
            </a:r>
          </a:p>
        </p:txBody>
      </p:sp>
      <p:pic>
        <p:nvPicPr>
          <p:cNvPr id="2058" name="Picture 10" descr="C:\Users\Rich\Documents\eslkidsworld.com\clip art\Zodiac &amp; Astrology\Zodiac &amp; Astrology (A - M)\Mars 5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13638" y="5237163"/>
            <a:ext cx="1382712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3104007"/>
            <a:ext cx="9143999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Mercury is the smallest planet  in </a:t>
            </a: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t</a:t>
            </a:r>
            <a:r>
              <a:rPr lang="en-GB" sz="4800" b="1" i="1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he </a:t>
            </a: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Solar System.</a:t>
            </a:r>
          </a:p>
        </p:txBody>
      </p:sp>
      <p:sp>
        <p:nvSpPr>
          <p:cNvPr id="16" name="Left Arrow 15"/>
          <p:cNvSpPr/>
          <p:nvPr/>
        </p:nvSpPr>
        <p:spPr>
          <a:xfrm rot="9421733">
            <a:off x="2090738" y="2078038"/>
            <a:ext cx="2047875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268" name="TextBox 16"/>
          <p:cNvSpPr txBox="1">
            <a:spLocks noChangeArrowheads="1"/>
          </p:cNvSpPr>
          <p:nvPr/>
        </p:nvSpPr>
        <p:spPr bwMode="auto">
          <a:xfrm>
            <a:off x="5583238" y="3352800"/>
            <a:ext cx="2927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0000"/>
                </a:solidFill>
              </a:rPr>
              <a:t>__________</a:t>
            </a:r>
          </a:p>
        </p:txBody>
      </p:sp>
      <p:pic>
        <p:nvPicPr>
          <p:cNvPr id="11" name="Picture 4" descr="C:\Users\Rich\Documents\eslkidsworld.com\clip art\Zodiac &amp; Astrology\Zodiac &amp; Astrology (A - M)\Mercury 4.wm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FF"/>
              </a:clrFrom>
              <a:clrTo>
                <a:srgbClr val="0000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50081" y="-146304"/>
            <a:ext cx="2426207" cy="24303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C:\Users\Rich\Documents\eslkidsworld.com\clip art\Zodiac &amp; Astrology\Zodiac &amp; Astrology (N - Z)\Solar System 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0"/>
            <a:ext cx="9143999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What’s the name of this?</a:t>
            </a:r>
          </a:p>
        </p:txBody>
      </p:sp>
      <p:sp>
        <p:nvSpPr>
          <p:cNvPr id="12292" name="TextBox 16"/>
          <p:cNvSpPr txBox="1">
            <a:spLocks noChangeArrowheads="1"/>
          </p:cNvSpPr>
          <p:nvPr/>
        </p:nvSpPr>
        <p:spPr bwMode="auto">
          <a:xfrm>
            <a:off x="4668838" y="5880100"/>
            <a:ext cx="4962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0000"/>
                </a:solidFill>
              </a:rPr>
              <a:t>________________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638800"/>
            <a:ext cx="9143999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It’s called the </a:t>
            </a: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Solar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547" y="347959"/>
            <a:ext cx="7994496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Thanks for using PowerPoint</a:t>
            </a:r>
          </a:p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At </a:t>
            </a: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  <a:hlinkClick r:id="rId2"/>
              </a:rPr>
              <a:t>www.eslkidsworld.com</a:t>
            </a:r>
            <a:endParaRPr lang="en-GB" sz="4400" b="1" i="1" dirty="0">
              <a:ln w="3155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163" y="3053060"/>
            <a:ext cx="449353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Goodbye!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3347847"/>
            <a:ext cx="9143999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Jupiter is bigger than Mars.</a:t>
            </a:r>
          </a:p>
        </p:txBody>
      </p:sp>
      <p:pic>
        <p:nvPicPr>
          <p:cNvPr id="10" name="Picture 8" descr="C:\Users\Rich\Documents\eslkidsworld.com\clip art\Zodiac &amp; Astrology\Zodiac &amp; Astrology (A - M)\Jupiter 0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4125" y="339725"/>
            <a:ext cx="2811463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 descr="C:\Users\Rich\Documents\eslkidsworld.com\clip art\Zodiac &amp; Astrology\Zodiac &amp; Astrology (A - M)\Mars 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39938" y="5030788"/>
            <a:ext cx="1382712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Left Arrow 14"/>
          <p:cNvSpPr/>
          <p:nvPr/>
        </p:nvSpPr>
        <p:spPr>
          <a:xfrm rot="20309763">
            <a:off x="4973638" y="4681538"/>
            <a:ext cx="2049462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Left Arrow 15"/>
          <p:cNvSpPr/>
          <p:nvPr/>
        </p:nvSpPr>
        <p:spPr>
          <a:xfrm rot="9421733">
            <a:off x="2090738" y="2078038"/>
            <a:ext cx="2047875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079" name="TextBox 16"/>
          <p:cNvSpPr txBox="1">
            <a:spLocks noChangeArrowheads="1"/>
          </p:cNvSpPr>
          <p:nvPr/>
        </p:nvSpPr>
        <p:spPr bwMode="auto">
          <a:xfrm>
            <a:off x="3352800" y="3608388"/>
            <a:ext cx="23161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0000"/>
                </a:solidFill>
              </a:rPr>
              <a:t>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3081147"/>
            <a:ext cx="9143999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Mars is colder than Earth.</a:t>
            </a:r>
          </a:p>
        </p:txBody>
      </p:sp>
      <p:sp>
        <p:nvSpPr>
          <p:cNvPr id="15" name="Left Arrow 14"/>
          <p:cNvSpPr/>
          <p:nvPr/>
        </p:nvSpPr>
        <p:spPr>
          <a:xfrm rot="20309763">
            <a:off x="4694238" y="4325938"/>
            <a:ext cx="2049462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Left Arrow 15"/>
          <p:cNvSpPr/>
          <p:nvPr/>
        </p:nvSpPr>
        <p:spPr>
          <a:xfrm rot="9680068">
            <a:off x="2078038" y="1684338"/>
            <a:ext cx="2047875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101" name="TextBox 16"/>
          <p:cNvSpPr txBox="1">
            <a:spLocks noChangeArrowheads="1"/>
          </p:cNvSpPr>
          <p:nvPr/>
        </p:nvSpPr>
        <p:spPr bwMode="auto">
          <a:xfrm>
            <a:off x="2767013" y="3265488"/>
            <a:ext cx="2317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0000"/>
                </a:solidFill>
              </a:rPr>
              <a:t>________</a:t>
            </a:r>
          </a:p>
        </p:txBody>
      </p:sp>
      <p:pic>
        <p:nvPicPr>
          <p:cNvPr id="36866" name="Picture 2" descr="C:\Users\Rich\Documents\eslkidsworld.com\clip art\Zodiac &amp; Astrology\Zodiac &amp; Astrology (A - M)\Earth 18.wm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253" y="3987771"/>
            <a:ext cx="3068320" cy="28702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867" name="Picture 3" descr="C:\Users\Rich\Documents\eslkidsworld.com\clip art\Zodiac &amp; Astrology\Zodiac &amp; Astrology (A - M)\Mars 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3" y="704850"/>
            <a:ext cx="1933575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368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3347847"/>
            <a:ext cx="9143999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0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The Moon is smaller than Earth.</a:t>
            </a:r>
          </a:p>
        </p:txBody>
      </p:sp>
      <p:sp>
        <p:nvSpPr>
          <p:cNvPr id="15" name="Left Arrow 14"/>
          <p:cNvSpPr/>
          <p:nvPr/>
        </p:nvSpPr>
        <p:spPr>
          <a:xfrm rot="20309763">
            <a:off x="4973638" y="4681538"/>
            <a:ext cx="2049462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Left Arrow 15"/>
          <p:cNvSpPr/>
          <p:nvPr/>
        </p:nvSpPr>
        <p:spPr>
          <a:xfrm rot="9421733">
            <a:off x="2090738" y="2078038"/>
            <a:ext cx="2047875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25" name="TextBox 16"/>
          <p:cNvSpPr txBox="1">
            <a:spLocks noChangeArrowheads="1"/>
          </p:cNvSpPr>
          <p:nvPr/>
        </p:nvSpPr>
        <p:spPr bwMode="auto">
          <a:xfrm>
            <a:off x="3535363" y="3498850"/>
            <a:ext cx="23161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0000"/>
                </a:solidFill>
              </a:rPr>
              <a:t>________</a:t>
            </a:r>
          </a:p>
        </p:txBody>
      </p:sp>
      <p:pic>
        <p:nvPicPr>
          <p:cNvPr id="37890" name="Picture 2" descr="C:\Users\Rich\Documents\eslkidsworld.com\clip art\Zodiac &amp; Astrology\Zodiac &amp; Astrology (A - M)\Moon 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2013" y="822325"/>
            <a:ext cx="1665287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Rich\Documents\eslkidsworld.com\clip art\Zodiac &amp; Astrology\Zodiac &amp; Astrology (A - M)\Earth 18.wm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1201" y="4290611"/>
            <a:ext cx="2300223" cy="21517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378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3347847"/>
            <a:ext cx="9143999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Saturn is closer to the Sun than Neptune.</a:t>
            </a:r>
          </a:p>
        </p:txBody>
      </p:sp>
      <p:sp>
        <p:nvSpPr>
          <p:cNvPr id="15" name="Left Arrow 14"/>
          <p:cNvSpPr/>
          <p:nvPr/>
        </p:nvSpPr>
        <p:spPr>
          <a:xfrm rot="20415027">
            <a:off x="3449638" y="5205413"/>
            <a:ext cx="2049462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Left Arrow 15"/>
          <p:cNvSpPr/>
          <p:nvPr/>
        </p:nvSpPr>
        <p:spPr>
          <a:xfrm rot="9421733">
            <a:off x="2090738" y="2078038"/>
            <a:ext cx="2047875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149" name="TextBox 16"/>
          <p:cNvSpPr txBox="1">
            <a:spLocks noChangeArrowheads="1"/>
          </p:cNvSpPr>
          <p:nvPr/>
        </p:nvSpPr>
        <p:spPr bwMode="auto">
          <a:xfrm>
            <a:off x="3352800" y="3608388"/>
            <a:ext cx="23161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0000"/>
                </a:solidFill>
              </a:rPr>
              <a:t>________</a:t>
            </a:r>
          </a:p>
        </p:txBody>
      </p:sp>
      <p:pic>
        <p:nvPicPr>
          <p:cNvPr id="38914" name="Picture 2" descr="C:\Users\Rich\Documents\eslkidsworld.com\clip art\Zodiac &amp; Astrology\Zodiac &amp; Astrology (N - Z)\Neptune 4.wm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FF"/>
              </a:clrFrom>
              <a:clrTo>
                <a:srgbClr val="0000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68224" y="3449262"/>
            <a:ext cx="3547871" cy="3238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8915" name="Picture 3" descr="C:\Users\Rich\Documents\eslkidsworld.com\clip art\Zodiac &amp; Astrology\Zodiac &amp; Astrology (N - Z)\Saturn 07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95775" y="498475"/>
            <a:ext cx="4672013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3999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Mercury is the closest planet to </a:t>
            </a:r>
            <a:r>
              <a:rPr lang="en-GB" sz="4800" b="1" i="1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The </a:t>
            </a: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Sun.</a:t>
            </a:r>
            <a:endParaRPr lang="en-GB" sz="4800" b="1" i="1" dirty="0">
              <a:ln w="17780" cmpd="sng">
                <a:solidFill>
                  <a:srgbClr val="FFFF00"/>
                </a:solidFill>
                <a:prstDash val="solid"/>
                <a:miter lim="800000"/>
              </a:ln>
              <a:solidFill>
                <a:srgbClr val="00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oper Black" pitchFamily="18" charset="0"/>
              <a:cs typeface="+mn-cs"/>
            </a:endParaRPr>
          </a:p>
        </p:txBody>
      </p:sp>
      <p:sp>
        <p:nvSpPr>
          <p:cNvPr id="15" name="Left Arrow 14"/>
          <p:cNvSpPr/>
          <p:nvPr/>
        </p:nvSpPr>
        <p:spPr>
          <a:xfrm rot="13495967">
            <a:off x="5316538" y="1693863"/>
            <a:ext cx="1119187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Left Arrow 15"/>
          <p:cNvSpPr/>
          <p:nvPr/>
        </p:nvSpPr>
        <p:spPr>
          <a:xfrm rot="16200000">
            <a:off x="531019" y="2480469"/>
            <a:ext cx="2047875" cy="8048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173" name="TextBox 16"/>
          <p:cNvSpPr txBox="1">
            <a:spLocks noChangeArrowheads="1"/>
          </p:cNvSpPr>
          <p:nvPr/>
        </p:nvSpPr>
        <p:spPr bwMode="auto">
          <a:xfrm>
            <a:off x="4743450" y="195263"/>
            <a:ext cx="23161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0000"/>
                </a:solidFill>
              </a:rPr>
              <a:t>________</a:t>
            </a:r>
          </a:p>
        </p:txBody>
      </p:sp>
      <p:pic>
        <p:nvPicPr>
          <p:cNvPr id="39939" name="Picture 3" descr="C:\Users\Rich\Documents\eslkidsworld.com\clip art\Seasons &amp; Weather\Sun &amp; Moon (Part 1)\Sun 00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6338" y="2349500"/>
            <a:ext cx="3925887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4" descr="C:\Users\Rich\Documents\eslkidsworld.com\clip art\Zodiac &amp; Astrology\Zodiac &amp; Astrology (A - M)\Mercury 4.wm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FF"/>
              </a:clrFrom>
              <a:clrTo>
                <a:srgbClr val="0000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1105" y="4092194"/>
            <a:ext cx="2426207" cy="24303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3104007"/>
            <a:ext cx="9143999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Venus is hotter than Uranus.</a:t>
            </a:r>
          </a:p>
        </p:txBody>
      </p:sp>
      <p:sp>
        <p:nvSpPr>
          <p:cNvPr id="15" name="Left Arrow 14"/>
          <p:cNvSpPr/>
          <p:nvPr/>
        </p:nvSpPr>
        <p:spPr>
          <a:xfrm rot="20309763">
            <a:off x="4973638" y="4681538"/>
            <a:ext cx="2049462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Left Arrow 15"/>
          <p:cNvSpPr/>
          <p:nvPr/>
        </p:nvSpPr>
        <p:spPr>
          <a:xfrm rot="9421733">
            <a:off x="2090738" y="2078038"/>
            <a:ext cx="2047875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197" name="TextBox 16"/>
          <p:cNvSpPr txBox="1">
            <a:spLocks noChangeArrowheads="1"/>
          </p:cNvSpPr>
          <p:nvPr/>
        </p:nvSpPr>
        <p:spPr bwMode="auto">
          <a:xfrm>
            <a:off x="2719388" y="3340100"/>
            <a:ext cx="23161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0000"/>
                </a:solidFill>
              </a:rPr>
              <a:t>________</a:t>
            </a:r>
          </a:p>
        </p:txBody>
      </p:sp>
      <p:pic>
        <p:nvPicPr>
          <p:cNvPr id="40963" name="Picture 3" descr="C:\Users\Rich\Documents\eslkidsworld.com\clip art\Zodiac &amp; Astrology\Zodiac &amp; Astrology (N - Z)\Venus 4.wm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FF"/>
              </a:clrFrom>
              <a:clrTo>
                <a:srgbClr val="0000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76672" y="-211963"/>
            <a:ext cx="2755392" cy="2655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64" name="Picture 4" descr="C:\Users\Rich\Documents\eslkidsworld.com\clip art\Zodiac &amp; Astrology\Zodiac &amp; Astrology (N - Z)\Uranus 4.wm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FF"/>
              </a:clrFrom>
              <a:clrTo>
                <a:srgbClr val="0000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68224" y="2843936"/>
            <a:ext cx="3877056" cy="4014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Rich\Documents\eslkidsworld.com\clip art\Seasons &amp; Weather\Sun &amp; Moon (Part 1)\Sun 00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2263" y="192088"/>
            <a:ext cx="5942012" cy="649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" y="3104007"/>
            <a:ext cx="9143999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i="1" dirty="0">
                <a:ln w="1778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9900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The Sun is the hottest star in the Solar System.</a:t>
            </a:r>
          </a:p>
        </p:txBody>
      </p:sp>
      <p:sp>
        <p:nvSpPr>
          <p:cNvPr id="16" name="Left Arrow 15"/>
          <p:cNvSpPr/>
          <p:nvPr/>
        </p:nvSpPr>
        <p:spPr>
          <a:xfrm rot="12911872">
            <a:off x="76200" y="517525"/>
            <a:ext cx="2047875" cy="8048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221" name="TextBox 16"/>
          <p:cNvSpPr txBox="1">
            <a:spLocks noChangeArrowheads="1"/>
          </p:cNvSpPr>
          <p:nvPr/>
        </p:nvSpPr>
        <p:spPr bwMode="auto">
          <a:xfrm>
            <a:off x="4668838" y="3365500"/>
            <a:ext cx="2317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0000"/>
                </a:solidFill>
              </a:rPr>
              <a:t>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3104007"/>
            <a:ext cx="9143999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Neptune is the farthest planet from </a:t>
            </a:r>
            <a:r>
              <a:rPr lang="en-GB" sz="4800" b="1" i="1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The </a:t>
            </a:r>
            <a:r>
              <a:rPr lang="en-GB" sz="4800" b="1" i="1" dirty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Sun.</a:t>
            </a:r>
            <a:endParaRPr lang="en-GB" sz="4800" b="1" i="1" dirty="0">
              <a:ln w="17780" cmpd="sng">
                <a:solidFill>
                  <a:srgbClr val="FFFF00"/>
                </a:solidFill>
                <a:prstDash val="solid"/>
                <a:miter lim="800000"/>
              </a:ln>
              <a:solidFill>
                <a:srgbClr val="00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oper Black" pitchFamily="18" charset="0"/>
              <a:cs typeface="+mn-cs"/>
            </a:endParaRPr>
          </a:p>
        </p:txBody>
      </p:sp>
      <p:sp>
        <p:nvSpPr>
          <p:cNvPr id="15" name="Left Arrow 14"/>
          <p:cNvSpPr/>
          <p:nvPr/>
        </p:nvSpPr>
        <p:spPr>
          <a:xfrm rot="20593171">
            <a:off x="3776663" y="5041900"/>
            <a:ext cx="2479675" cy="8048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Left Arrow 15"/>
          <p:cNvSpPr/>
          <p:nvPr/>
        </p:nvSpPr>
        <p:spPr>
          <a:xfrm rot="9421733">
            <a:off x="2090738" y="2078038"/>
            <a:ext cx="2047875" cy="804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245" name="TextBox 16"/>
          <p:cNvSpPr txBox="1">
            <a:spLocks noChangeArrowheads="1"/>
          </p:cNvSpPr>
          <p:nvPr/>
        </p:nvSpPr>
        <p:spPr bwMode="auto">
          <a:xfrm>
            <a:off x="5583238" y="3352800"/>
            <a:ext cx="2927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0000"/>
                </a:solidFill>
              </a:rPr>
              <a:t>__________</a:t>
            </a:r>
          </a:p>
        </p:txBody>
      </p:sp>
      <p:pic>
        <p:nvPicPr>
          <p:cNvPr id="8" name="Picture 2" descr="C:\Users\Rich\Documents\eslkidsworld.com\clip art\Zodiac &amp; Astrology\Zodiac &amp; Astrology (N - Z)\Neptune 4.wm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FF"/>
              </a:clrFrom>
              <a:clrTo>
                <a:srgbClr val="0000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23232" y="-646176"/>
            <a:ext cx="3547871" cy="3238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3" descr="C:\Users\Rich\Documents\eslkidsworld.com\clip art\Seasons &amp; Weather\Sun &amp; Moon (Part 1)\Sun 007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4662488"/>
            <a:ext cx="18415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2966</TotalTime>
  <Words>117</Words>
  <Application>Microsoft Office PowerPoint</Application>
  <PresentationFormat>On-screen Show (4:3)</PresentationFormat>
  <Paragraphs>36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Comparatives and Superlatives Space</dc:title>
  <dc:creator>ESL Kids World</dc:creator>
  <cp:lastModifiedBy>Richard</cp:lastModifiedBy>
  <cp:revision>272</cp:revision>
  <dcterms:created xsi:type="dcterms:W3CDTF">2006-07-18T19:14:56Z</dcterms:created>
  <dcterms:modified xsi:type="dcterms:W3CDTF">2020-03-23T03:35:19Z</dcterms:modified>
</cp:coreProperties>
</file>